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9" r:id="rId3"/>
    <p:sldId id="360" r:id="rId4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A48FF-DF9B-48AA-AC2B-F69BB8EAF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4BAD-50E1-4DAB-8801-95C91DB079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C9B3-F0F6-4F7E-BDE2-565E1A52D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EB6C-4135-4D32-B942-9054DAFEFC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1981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课件题目示例课件题目示例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2833" y="4572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2833" y="50199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A1MjU2ZGFkODg5NjdjYjJkYTFlYjlmNTgxZTAzZG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qiao hy</dc:creator>
  <cp:lastModifiedBy>呆檬萌</cp:lastModifiedBy>
  <cp:revision>67</cp:revision>
  <dcterms:created xsi:type="dcterms:W3CDTF">2024-03-04T03:16:00Z</dcterms:created>
  <dcterms:modified xsi:type="dcterms:W3CDTF">2024-05-28T12:10:57Z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97B8D6A320BE42DC9FBAD807B3F54F31_13</vt:lpwstr>
  </property>
  <property fmtid="{D5CDD505-2E9C-101B-9397-08002B2CF9AE}" pid="3" name="KSOProductBuildVer">
    <vt:lpwstr>2052-12.1.0.16729</vt:lpwstr>
  </property>
</Properties>
</file>